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6A9E-8A7F-490C-B3CC-6C8A3DD0406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4F4-AFB4-4D87-80A2-91051328A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38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6A9E-8A7F-490C-B3CC-6C8A3DD0406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4F4-AFB4-4D87-80A2-91051328A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25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6A9E-8A7F-490C-B3CC-6C8A3DD0406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4F4-AFB4-4D87-80A2-91051328A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831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6A9E-8A7F-490C-B3CC-6C8A3DD0406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4F4-AFB4-4D87-80A2-91051328A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050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6A9E-8A7F-490C-B3CC-6C8A3DD0406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4F4-AFB4-4D87-80A2-91051328A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467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6A9E-8A7F-490C-B3CC-6C8A3DD0406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4F4-AFB4-4D87-80A2-91051328A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86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6A9E-8A7F-490C-B3CC-6C8A3DD0406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4F4-AFB4-4D87-80A2-91051328A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678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6A9E-8A7F-490C-B3CC-6C8A3DD0406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4F4-AFB4-4D87-80A2-91051328A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60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6A9E-8A7F-490C-B3CC-6C8A3DD0406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4F4-AFB4-4D87-80A2-91051328A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77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6A9E-8A7F-490C-B3CC-6C8A3DD0406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4F4-AFB4-4D87-80A2-91051328A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50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6A9E-8A7F-490C-B3CC-6C8A3DD0406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B4F4-AFB4-4D87-80A2-91051328A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518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46A9E-8A7F-490C-B3CC-6C8A3DD04061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3B4F4-AFB4-4D87-80A2-91051328A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70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3709" y="2104476"/>
            <a:ext cx="5417127" cy="3048037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909455" y="595602"/>
            <a:ext cx="5666508" cy="121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8000" smtClean="0"/>
              <a:t>Інтеграція 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682" y="3042352"/>
            <a:ext cx="6042696" cy="117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71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94"/>
            <a:ext cx="12192000" cy="682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45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5" y="0"/>
            <a:ext cx="12158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82" y="0"/>
            <a:ext cx="12101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48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9477"/>
            <a:ext cx="12192000" cy="639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4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73"/>
            <a:ext cx="12192000" cy="684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2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07" y="0"/>
            <a:ext cx="12133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62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9" y="0"/>
            <a:ext cx="12171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02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923"/>
            <a:ext cx="12192000" cy="672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24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43" y="0"/>
            <a:ext cx="12136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85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6" y="0"/>
            <a:ext cx="12181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95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22" y="0"/>
            <a:ext cx="119651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82" y="0"/>
            <a:ext cx="12101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1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82" y="0"/>
            <a:ext cx="12101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28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1" y="0"/>
            <a:ext cx="12174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84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53" y="0"/>
            <a:ext cx="12151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0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05"/>
            <a:ext cx="12192000" cy="68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65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05"/>
            <a:ext cx="12192000" cy="68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87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6" y="0"/>
            <a:ext cx="12181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43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42" y="0"/>
            <a:ext cx="12155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4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32" y="0"/>
            <a:ext cx="12124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10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21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 from 2019-05-24 10-09-33.png"/>
          <p:cNvPicPr>
            <a:picLocks noChangeAspect="1"/>
          </p:cNvPicPr>
          <p:nvPr/>
        </p:nvPicPr>
        <p:blipFill>
          <a:blip r:embed="rId2" cstate="print"/>
          <a:srcRect b="32923"/>
          <a:stretch>
            <a:fillRect/>
          </a:stretch>
        </p:blipFill>
        <p:spPr>
          <a:xfrm>
            <a:off x="2452182" y="-1"/>
            <a:ext cx="7287637" cy="6861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09" y="0"/>
            <a:ext cx="12143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25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40181"/>
            <a:ext cx="10515600" cy="2410691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96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3" y="0"/>
            <a:ext cx="12120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9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9" y="0"/>
            <a:ext cx="12107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88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" y="0"/>
            <a:ext cx="12191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6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42" y="0"/>
            <a:ext cx="12155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3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9" y="0"/>
            <a:ext cx="12171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4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7275"/>
            <a:ext cx="12192000" cy="66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26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</Words>
  <Application>Microsoft Office PowerPoint</Application>
  <PresentationFormat>Произвольный</PresentationFormat>
  <Paragraphs>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Дякую за увагу!</vt:lpstr>
    </vt:vector>
  </TitlesOfParts>
  <Company>P1K 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Solop</dc:creator>
  <cp:lastModifiedBy>Пользователь Windows</cp:lastModifiedBy>
  <cp:revision>6</cp:revision>
  <dcterms:created xsi:type="dcterms:W3CDTF">2019-05-23T14:26:27Z</dcterms:created>
  <dcterms:modified xsi:type="dcterms:W3CDTF">2019-05-24T07:32:47Z</dcterms:modified>
</cp:coreProperties>
</file>