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7" r:id="rId3"/>
    <p:sldId id="330" r:id="rId4"/>
    <p:sldId id="307" r:id="rId5"/>
    <p:sldId id="309" r:id="rId6"/>
    <p:sldId id="331" r:id="rId7"/>
    <p:sldId id="329" r:id="rId8"/>
    <p:sldId id="320" r:id="rId9"/>
    <p:sldId id="321" r:id="rId10"/>
    <p:sldId id="31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42A"/>
    <a:srgbClr val="ED2A70"/>
    <a:srgbClr val="00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09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47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10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53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30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27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338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74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12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93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25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883-D0E0-45C6-8A06-FEFD2B9708FD}" type="datetimeFigureOut">
              <a:rPr lang="uk-UA" smtClean="0"/>
              <a:pPr/>
              <a:t>24.05.2019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6D0B-C565-4225-9052-75AFFC50F7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1556792"/>
            <a:ext cx="828092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РОЗРОБКА У LMS MOODLE ПЕРЕВЕРНУТОГО УРОКУ ДЛЯ STEAM-ОСВІТИ</a:t>
            </a:r>
            <a:endParaRPr lang="ru-RU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36951" y="4161298"/>
            <a:ext cx="6400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914400" algn="l"/>
              </a:tabLst>
            </a:pPr>
            <a:r>
              <a:rPr lang="uk-UA" sz="2800" dirty="0">
                <a:latin typeface="Cambria" pitchFamily="18" charset="0"/>
              </a:rPr>
              <a:t>Микола Семенов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792737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mbria" pitchFamily="18" charset="0"/>
              </a:rPr>
              <a:t>24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uk-UA" dirty="0" smtClean="0">
                <a:latin typeface="Cambria" pitchFamily="18" charset="0"/>
              </a:rPr>
              <a:t>05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uk-UA" dirty="0" smtClean="0">
                <a:latin typeface="Cambria" pitchFamily="18" charset="0"/>
              </a:rPr>
              <a:t>2019</a:t>
            </a:r>
            <a:endParaRPr lang="en-US" dirty="0">
              <a:latin typeface="Cambria" pitchFamily="18" charset="0"/>
            </a:endParaRPr>
          </a:p>
          <a:p>
            <a:pPr algn="ctr"/>
            <a:endParaRPr lang="en-US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666949"/>
            <a:ext cx="1224136" cy="11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480060" y="1803748"/>
            <a:ext cx="8249195" cy="401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endParaRPr lang="uk-UA" sz="2400" dirty="0" smtClean="0"/>
          </a:p>
          <a:p>
            <a:pPr lvl="0">
              <a:buNone/>
            </a:pPr>
            <a:endParaRPr lang="uk-UA" sz="2400" dirty="0" smtClean="0"/>
          </a:p>
          <a:p>
            <a:pPr lvl="0">
              <a:buNone/>
            </a:pPr>
            <a:endParaRPr lang="uk-UA" sz="2400" dirty="0" smtClean="0"/>
          </a:p>
          <a:p>
            <a:pPr lvl="0" algn="ctr"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Дякую за увагу!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uk-UA" sz="2400" dirty="0" smtClean="0"/>
          </a:p>
        </p:txBody>
      </p:sp>
      <p:pic>
        <p:nvPicPr>
          <p:cNvPr id="6" name="Рисунок 5" descr="MoPED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1616" y="613955"/>
            <a:ext cx="3092087" cy="8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" pitchFamily="18" charset="0"/>
              </a:rPr>
              <a:t>                                                                                                                                          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2201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mbria" pitchFamily="18" charset="0"/>
            </a:endParaRPr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5868991" cy="3744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0"/>
            <a:ext cx="5817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Цифровий світ</a:t>
            </a:r>
            <a:endParaRPr lang="uk-UA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65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" pitchFamily="18" charset="0"/>
              </a:rPr>
              <a:t>                                                                                                                                          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2201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0"/>
            <a:ext cx="5817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002060"/>
                </a:solidFill>
              </a:rPr>
              <a:t>Peer instruction</a:t>
            </a:r>
            <a:endParaRPr lang="uk-UA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5" name="Рисунок 4" descr="edx-peer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680520" cy="4680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1124744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Навчання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завдяки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взаємодії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студентів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між</a:t>
            </a:r>
            <a:r>
              <a:rPr lang="ru-RU" sz="3200" dirty="0" smtClean="0">
                <a:solidFill>
                  <a:srgbClr val="002060"/>
                </a:solidFill>
              </a:rPr>
              <a:t> собою за </a:t>
            </a:r>
            <a:r>
              <a:rPr lang="ru-RU" sz="3200" dirty="0" err="1" smtClean="0">
                <a:solidFill>
                  <a:srgbClr val="002060"/>
                </a:solidFill>
              </a:rPr>
              <a:t>визначеним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сценарієм</a:t>
            </a:r>
            <a:r>
              <a:rPr lang="ru-RU" sz="3200" dirty="0" smtClean="0">
                <a:solidFill>
                  <a:srgbClr val="002060"/>
                </a:solidFill>
              </a:rPr>
              <a:t> та </a:t>
            </a:r>
            <a:r>
              <a:rPr lang="ru-RU" sz="3200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вчителя</a:t>
            </a:r>
            <a:r>
              <a:rPr lang="ru-RU" sz="3200" dirty="0" smtClean="0">
                <a:solidFill>
                  <a:srgbClr val="002060"/>
                </a:solidFill>
              </a:rPr>
              <a:t>. 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5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" pitchFamily="18" charset="0"/>
              </a:rPr>
              <a:t>                                                                                                                                          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2201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mbria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3585BF-13F3-4217-A1F2-9A799B01B2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087134" cy="54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" pitchFamily="18" charset="0"/>
              </a:rPr>
              <a:t>                                                                                                                                          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2201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mbria" pitchFamily="18" charset="0"/>
            </a:endParaRPr>
          </a:p>
        </p:txBody>
      </p:sp>
      <p:pic>
        <p:nvPicPr>
          <p:cNvPr id="5" name="Объект 11">
            <a:extLst>
              <a:ext uri="{FF2B5EF4-FFF2-40B4-BE49-F238E27FC236}">
                <a16:creationId xmlns:a16="http://schemas.microsoft.com/office/drawing/2014/main" id="{1B54B7C7-CE2C-43FA-8E52-5C2149EAF0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5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" pitchFamily="18" charset="0"/>
              </a:rPr>
              <a:t>                                                                                                                                          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2201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mbria" pitchFamily="18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635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6632"/>
            <a:ext cx="82296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" pitchFamily="18" charset="0"/>
              </a:rPr>
              <a:t>                                                                                                                                          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28800"/>
            <a:ext cx="8229600" cy="2201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6876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«</a:t>
            </a:r>
            <a:r>
              <a:rPr lang="en-US" sz="4000" dirty="0" err="1" smtClean="0">
                <a:solidFill>
                  <a:srgbClr val="002060"/>
                </a:solidFill>
              </a:rPr>
              <a:t>MoPED</a:t>
            </a:r>
            <a:r>
              <a:rPr lang="en-US" sz="4000" dirty="0" smtClean="0">
                <a:solidFill>
                  <a:srgbClr val="002060"/>
                </a:solidFill>
              </a:rPr>
              <a:t> ‒ </a:t>
            </a:r>
            <a:r>
              <a:rPr lang="ru-RU" sz="4000" dirty="0" err="1" smtClean="0">
                <a:solidFill>
                  <a:srgbClr val="002060"/>
                </a:solidFill>
              </a:rPr>
              <a:t>Модернізація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педагогічної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вищої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освіти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використанням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інноваційних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інструментів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викладання</a:t>
            </a:r>
            <a:r>
              <a:rPr lang="ru-RU" sz="4000" dirty="0" smtClean="0">
                <a:solidFill>
                  <a:srgbClr val="002060"/>
                </a:solidFill>
              </a:rPr>
              <a:t>» (№ 586098-</a:t>
            </a:r>
            <a:r>
              <a:rPr lang="en-US" sz="4000" dirty="0" smtClean="0">
                <a:solidFill>
                  <a:srgbClr val="002060"/>
                </a:solidFill>
              </a:rPr>
              <a:t>EPP-1-2017-1-UA-EPPKA2-CBHE-JP</a:t>
            </a:r>
            <a:r>
              <a:rPr lang="en-US" sz="2400" dirty="0" smtClean="0">
                <a:solidFill>
                  <a:srgbClr val="002060"/>
                </a:solidFill>
              </a:rPr>
              <a:t>)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5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1403648" y="2996952"/>
            <a:ext cx="6612220" cy="126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uk-UA" sz="3600" dirty="0" smtClean="0"/>
              <a:t>Цифрові інструменти вчителя</a:t>
            </a:r>
          </a:p>
        </p:txBody>
      </p:sp>
      <p:pic>
        <p:nvPicPr>
          <p:cNvPr id="6" name="Рисунок 5" descr="MoPED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836712"/>
            <a:ext cx="3092087" cy="8360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376670" cy="59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8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1403648" y="2996952"/>
            <a:ext cx="6612220" cy="126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uk-UA" sz="3600" dirty="0" smtClean="0"/>
              <a:t>Цифрові інструменти вчителя</a:t>
            </a:r>
          </a:p>
        </p:txBody>
      </p:sp>
      <p:pic>
        <p:nvPicPr>
          <p:cNvPr id="6" name="Рисунок 5" descr="MoPED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836712"/>
            <a:ext cx="3092087" cy="836022"/>
          </a:xfrm>
          <a:prstGeom prst="rect">
            <a:avLst/>
          </a:prstGeom>
        </p:spPr>
      </p:pic>
      <p:pic>
        <p:nvPicPr>
          <p:cNvPr id="5" name="Рисунок 4" descr="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xrystya</dc:creator>
  <cp:lastModifiedBy>Пользователь Windows</cp:lastModifiedBy>
  <cp:revision>43</cp:revision>
  <dcterms:created xsi:type="dcterms:W3CDTF">2018-04-23T09:37:52Z</dcterms:created>
  <dcterms:modified xsi:type="dcterms:W3CDTF">2019-05-24T09:03:01Z</dcterms:modified>
</cp:coreProperties>
</file>